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9E092C-944C-42FA-BABA-24380C41BB9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305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4964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739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38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587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23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81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752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39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454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687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452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How much did you use time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On your life?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6698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028" name="Picture 4" descr="http://wersm.com/wp-content/uploads/2013/11/kill-thumb-657x3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92050" cy="68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33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0661"/>
            <a:ext cx="12192000" cy="12506961"/>
          </a:xfrm>
        </p:spPr>
      </p:pic>
    </p:spTree>
    <p:extLst>
      <p:ext uri="{BB962C8B-B14F-4D97-AF65-F5344CB8AC3E}">
        <p14:creationId xmlns:p14="http://schemas.microsoft.com/office/powerpoint/2010/main" val="2132866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873"/>
            <a:ext cx="12192000" cy="50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4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" y="0"/>
            <a:ext cx="112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0343"/>
            <a:ext cx="12192000" cy="96534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4875" y="5562600"/>
            <a:ext cx="3305175" cy="819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4714875" y="5741342"/>
            <a:ext cx="33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 smtClean="0">
                <a:solidFill>
                  <a:schemeClr val="bg1"/>
                </a:solidFill>
              </a:rPr>
              <a:t>??????????????????????</a:t>
            </a:r>
            <a:endParaRPr lang="fi-FI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41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2392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fi-FI" sz="59500" dirty="0" smtClean="0"/>
              <a:t>?</a:t>
            </a:r>
            <a:endParaRPr lang="fi-FI" sz="59500" dirty="0"/>
          </a:p>
        </p:txBody>
      </p:sp>
    </p:spTree>
    <p:extLst>
      <p:ext uri="{BB962C8B-B14F-4D97-AF65-F5344CB8AC3E}">
        <p14:creationId xmlns:p14="http://schemas.microsoft.com/office/powerpoint/2010/main" val="320287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i-FI" dirty="0" smtClean="0"/>
              <a:t>TRADITIONALLY</a:t>
            </a:r>
            <a:endParaRPr lang="fi-FI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93736"/>
            <a:ext cx="5157787" cy="147856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i-FI" dirty="0" smtClean="0"/>
              <a:t>LOGO</a:t>
            </a:r>
            <a:endParaRPr lang="fi-FI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90095"/>
            <a:ext cx="5183188" cy="1485847"/>
          </a:xfrm>
        </p:spPr>
      </p:pic>
      <p:sp>
        <p:nvSpPr>
          <p:cNvPr id="12" name="Left Bracket 11"/>
          <p:cNvSpPr/>
          <p:nvPr/>
        </p:nvSpPr>
        <p:spPr>
          <a:xfrm>
            <a:off x="839788" y="3197966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Left Bracket 12"/>
          <p:cNvSpPr/>
          <p:nvPr/>
        </p:nvSpPr>
        <p:spPr>
          <a:xfrm rot="10800000">
            <a:off x="3130116" y="3197965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Left Bracket 13"/>
          <p:cNvSpPr/>
          <p:nvPr/>
        </p:nvSpPr>
        <p:spPr>
          <a:xfrm>
            <a:off x="6172200" y="3197966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Left Bracket 14"/>
          <p:cNvSpPr/>
          <p:nvPr/>
        </p:nvSpPr>
        <p:spPr>
          <a:xfrm rot="10800000">
            <a:off x="7031832" y="3197965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1050488" y="4475324"/>
            <a:ext cx="243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Limited information gained in a traditional way</a:t>
            </a:r>
          </a:p>
          <a:p>
            <a:r>
              <a:rPr lang="fi-FI" dirty="0" smtClean="0"/>
              <a:t>+ most of the time you were just horsing around.</a:t>
            </a:r>
            <a:endParaRPr lang="fi-FI" dirty="0"/>
          </a:p>
        </p:txBody>
      </p:sp>
      <p:sp>
        <p:nvSpPr>
          <p:cNvPr id="17" name="TextBox 16"/>
          <p:cNvSpPr txBox="1"/>
          <p:nvPr/>
        </p:nvSpPr>
        <p:spPr>
          <a:xfrm>
            <a:off x="6193990" y="4475324"/>
            <a:ext cx="131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knowledge</a:t>
            </a:r>
          </a:p>
          <a:p>
            <a:r>
              <a:rPr lang="en-US" dirty="0" smtClean="0"/>
              <a:t>of quantum</a:t>
            </a:r>
          </a:p>
          <a:p>
            <a:r>
              <a:rPr lang="en-US" dirty="0" smtClean="0"/>
              <a:t>Physics and meaning of life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6219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54982"/>
          </a:xfrm>
          <a:prstGeom prst="rect">
            <a:avLst/>
          </a:prstGeom>
          <a:solidFill>
            <a:srgbClr val="0E6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36" y="-180109"/>
            <a:ext cx="6483928" cy="9171622"/>
          </a:xfrm>
        </p:spPr>
      </p:pic>
    </p:spTree>
    <p:extLst>
      <p:ext uri="{BB962C8B-B14F-4D97-AF65-F5344CB8AC3E}">
        <p14:creationId xmlns:p14="http://schemas.microsoft.com/office/powerpoint/2010/main" val="2878124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1" y="-864527"/>
            <a:ext cx="7730838" cy="7930550"/>
          </a:xfrm>
        </p:spPr>
      </p:pic>
    </p:spTree>
    <p:extLst>
      <p:ext uri="{BB962C8B-B14F-4D97-AF65-F5344CB8AC3E}">
        <p14:creationId xmlns:p14="http://schemas.microsoft.com/office/powerpoint/2010/main" val="3545639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16" y="3436549"/>
            <a:ext cx="6268909" cy="35262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505">
            <a:off x="6595535" y="1703485"/>
            <a:ext cx="5062304" cy="28475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5692">
            <a:off x="514350" y="390524"/>
            <a:ext cx="6457950" cy="36325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 rot="1438725">
            <a:off x="6376879" y="1619250"/>
            <a:ext cx="1704975" cy="895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ight Arrow 6"/>
          <p:cNvSpPr/>
          <p:nvPr/>
        </p:nvSpPr>
        <p:spPr>
          <a:xfrm rot="8550808">
            <a:off x="6948379" y="3840450"/>
            <a:ext cx="1704975" cy="895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2951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Wont get rejected!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03" y="0"/>
            <a:ext cx="6685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0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46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How much did you use time</vt:lpstr>
      <vt:lpstr>PowerPoint Presentation</vt:lpstr>
      <vt:lpstr>LOGO</vt:lpstr>
      <vt:lpstr>?</vt:lpstr>
      <vt:lpstr>PowerPoint Presentation</vt:lpstr>
      <vt:lpstr>PowerPoint Presentation</vt:lpstr>
      <vt:lpstr>PowerPoint Presentation</vt:lpstr>
      <vt:lpstr>PowerPoint Presentation</vt:lpstr>
      <vt:lpstr>Wont get rejected!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 homot</dc:title>
  <dc:creator>Juuso Kolehmainen</dc:creator>
  <cp:lastModifiedBy>Juuso Kolehmainen</cp:lastModifiedBy>
  <cp:revision>12</cp:revision>
  <dcterms:created xsi:type="dcterms:W3CDTF">2016-09-17T15:34:16Z</dcterms:created>
  <dcterms:modified xsi:type="dcterms:W3CDTF">2016-09-18T08:11:03Z</dcterms:modified>
</cp:coreProperties>
</file>